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1 декабря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понятия: компьютерный вирус, антивирусная </a:t>
            </a:r>
            <a:r>
              <a:rPr lang="ru-RU" sz="2200" b="1" dirty="0" smtClean="0"/>
              <a:t>программа. У вас должно быть 2 слайда (на каждое понятие 1 слайд).</a:t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11 слайдов!!! Титульный и содержание уже готовы.</a:t>
            </a:r>
            <a:br>
              <a:rPr lang="ru-RU" sz="2200" b="1" dirty="0" smtClean="0"/>
            </a:br>
            <a:r>
              <a:rPr lang="ru-RU" sz="2200" b="1" dirty="0" smtClean="0"/>
              <a:t>Пункты 2.3 и 2.4 можно оформить в виде таблицы, графа или каждый подпункт пункта на отдельном слайде</a:t>
            </a:r>
            <a:br>
              <a:rPr lang="ru-RU" sz="2200" b="1" dirty="0" smtClean="0"/>
            </a:br>
            <a:r>
              <a:rPr lang="ru-RU" sz="2400" b="1" dirty="0" smtClean="0"/>
              <a:t>2.3 </a:t>
            </a:r>
            <a:r>
              <a:rPr lang="ru-RU" sz="2400" b="1" dirty="0"/>
              <a:t>Вредоносные программы. </a:t>
            </a:r>
            <a:r>
              <a:rPr lang="ru-RU" sz="2400" dirty="0">
                <a:solidFill>
                  <a:srgbClr val="00B0F0"/>
                </a:solidFill>
              </a:rPr>
              <a:t>(можно разделить на три класса: черви, вирусы и троянские программы. Это для справки, чтобы знали, что искать).</a:t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b="1" dirty="0"/>
              <a:t>2.4 Классификация компьютерных вирусов </a:t>
            </a:r>
            <a:r>
              <a:rPr lang="ru-RU" sz="2400" dirty="0">
                <a:solidFill>
                  <a:srgbClr val="00B0F0"/>
                </a:solidFill>
              </a:rPr>
              <a:t>(это для справки: По среде обитания, По степени воздействия, По способам заражения среды обитания, По алгоритмической особенности построения</a:t>
            </a:r>
            <a:r>
              <a:rPr lang="ru-RU" sz="2400" dirty="0" smtClean="0">
                <a:solidFill>
                  <a:srgbClr val="00B0F0"/>
                </a:solidFill>
              </a:rPr>
              <a:t>)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b="1" u="sng" dirty="0">
                <a:solidFill>
                  <a:srgbClr val="FF0000"/>
                </a:solidFill>
              </a:rPr>
              <a:t>Задание присылаем на электронную почту: </a:t>
            </a:r>
            <a:br>
              <a:rPr lang="ru-RU" b="1" u="sng" dirty="0">
                <a:solidFill>
                  <a:srgbClr val="FF0000"/>
                </a:solidFill>
              </a:rPr>
            </a:br>
            <a:r>
              <a:rPr lang="en-US" b="1" u="sng">
                <a:solidFill>
                  <a:srgbClr val="FF0000"/>
                </a:solidFill>
              </a:rPr>
              <a:t>bengi-oskal@yandex.ru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30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878775"/>
            <a:ext cx="12192000" cy="3222028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Компьютерные вирусы. Виды, классификация. </a:t>
            </a:r>
            <a:br>
              <a:rPr lang="ru-RU" b="1" dirty="0" smtClean="0"/>
            </a:br>
            <a:r>
              <a:rPr lang="ru-RU" b="1" dirty="0" smtClean="0"/>
              <a:t>Способы защиты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5871" y="4955825"/>
            <a:ext cx="9144000" cy="165576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b="1" dirty="0" smtClean="0"/>
              <a:t>Содержание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b="1" dirty="0" smtClean="0"/>
              <a:t>1. Раскрыть понятия: компьютерный вирус, антивирусная программа</a:t>
            </a:r>
          </a:p>
          <a:p>
            <a:r>
              <a:rPr lang="ru-RU" b="1" dirty="0" smtClean="0"/>
              <a:t>2. </a:t>
            </a:r>
            <a:r>
              <a:rPr lang="ru-RU" b="1" dirty="0"/>
              <a:t>Уровни соблюдения режима информационной безопасности</a:t>
            </a:r>
          </a:p>
          <a:p>
            <a:r>
              <a:rPr lang="ru-RU" b="1" dirty="0" smtClean="0"/>
              <a:t>2.1 Компьютерный </a:t>
            </a:r>
            <a:r>
              <a:rPr lang="ru-RU" b="1" dirty="0"/>
              <a:t>вирус</a:t>
            </a:r>
          </a:p>
          <a:p>
            <a:r>
              <a:rPr lang="ru-RU" b="1" dirty="0" smtClean="0"/>
              <a:t>2.2 Признаки появления вирусов</a:t>
            </a:r>
            <a:endParaRPr lang="ru-RU" b="1" dirty="0"/>
          </a:p>
          <a:p>
            <a:r>
              <a:rPr lang="ru-RU" b="1" dirty="0" smtClean="0"/>
              <a:t>2.3 </a:t>
            </a:r>
            <a:r>
              <a:rPr lang="ru-RU" b="1" dirty="0"/>
              <a:t>Вредоносные </a:t>
            </a:r>
            <a:r>
              <a:rPr lang="ru-RU" b="1" dirty="0" smtClean="0"/>
              <a:t>программы. </a:t>
            </a:r>
            <a:r>
              <a:rPr lang="ru-RU" dirty="0" smtClean="0">
                <a:solidFill>
                  <a:srgbClr val="00B0F0"/>
                </a:solidFill>
              </a:rPr>
              <a:t>(можно </a:t>
            </a:r>
            <a:r>
              <a:rPr lang="ru-RU" dirty="0">
                <a:solidFill>
                  <a:srgbClr val="00B0F0"/>
                </a:solidFill>
              </a:rPr>
              <a:t>разделить на три класса: черви, вирусы и троянские </a:t>
            </a:r>
            <a:r>
              <a:rPr lang="ru-RU" dirty="0" smtClean="0">
                <a:solidFill>
                  <a:srgbClr val="00B0F0"/>
                </a:solidFill>
              </a:rPr>
              <a:t>программы. Это для справки, чтобы знали, что искать).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dirty="0" smtClean="0"/>
              <a:t>2.4 </a:t>
            </a:r>
            <a:r>
              <a:rPr lang="ru-RU" b="1" dirty="0"/>
              <a:t>Классификация компьютерных </a:t>
            </a:r>
            <a:r>
              <a:rPr lang="ru-RU" b="1" dirty="0" smtClean="0"/>
              <a:t>вирусов </a:t>
            </a:r>
            <a:r>
              <a:rPr lang="ru-RU" dirty="0" smtClean="0">
                <a:solidFill>
                  <a:srgbClr val="00B0F0"/>
                </a:solidFill>
              </a:rPr>
              <a:t>(это для справки: По </a:t>
            </a:r>
            <a:r>
              <a:rPr lang="ru-RU" dirty="0">
                <a:solidFill>
                  <a:srgbClr val="00B0F0"/>
                </a:solidFill>
              </a:rPr>
              <a:t>среде обитания, По степени воздействия, По способам заражения среды обитания, По алгоритмической особенности </a:t>
            </a:r>
            <a:r>
              <a:rPr lang="ru-RU" dirty="0" smtClean="0">
                <a:solidFill>
                  <a:srgbClr val="00B0F0"/>
                </a:solidFill>
              </a:rPr>
              <a:t>построения)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dirty="0" smtClean="0"/>
              <a:t>2.5 </a:t>
            </a:r>
            <a:r>
              <a:rPr lang="ru-RU" b="1" dirty="0"/>
              <a:t>Примеры антивирусных программ</a:t>
            </a:r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1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642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109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1 декабря  В помощь вам я подготовила шаблон. Вам остается только, по сути, ответить на вопросы по содержанию. По окончанию работы данный слайд надо будет удалить. По п.1. Раскрыть понятия: компьютерный вирус, антивирусная программа. У вас должно быть 2 слайда (на каждое понятие 1 слайд).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11 слайдов!!! Титульный и содержание уже готовы. Пункты 2.3 и 2.4 можно оформить в виде таблицы, графа или каждый подпункт пункта на отдельном слайде 2.3 Вредоносные программы. (можно разделить на три класса: черви, вирусы и троянские программы. Это для справки, чтобы знали, что искать). 2.4 Классификация компьютерных вирусов (это для справки: По среде обитания, По степени воздействия, По способам заражения среды обитания, По алгоритмической особенности построения) Задание присылаем на электронную почту:  bengi-oskal@yandex.ru</vt:lpstr>
      <vt:lpstr>Компьютерные вирусы. Виды, классификация.  Способы защиты информации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Учитель</cp:lastModifiedBy>
  <cp:revision>7</cp:revision>
  <dcterms:created xsi:type="dcterms:W3CDTF">2023-11-26T11:59:38Z</dcterms:created>
  <dcterms:modified xsi:type="dcterms:W3CDTF">2023-11-27T02:25:01Z</dcterms:modified>
</cp:coreProperties>
</file>